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846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512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489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1180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444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74216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25389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277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900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1788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36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54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6840759" cy="1008112"/>
          </a:xfrm>
        </p:spPr>
        <p:txBody>
          <a:bodyPr>
            <a:normAutofit/>
          </a:bodyPr>
          <a:lstStyle/>
          <a:p>
            <a:r>
              <a:rPr lang="zh-CN" altLang="zh-CN" sz="3200" dirty="0"/>
              <a:t>项目五  犬猫常见中毒性</a:t>
            </a:r>
            <a:r>
              <a:rPr lang="zh-CN" altLang="zh-CN" sz="3200" dirty="0" smtClean="0"/>
              <a:t>疾病</a:t>
            </a:r>
            <a:r>
              <a:rPr lang="zh-CN" altLang="en-US" sz="3200" dirty="0" smtClean="0"/>
              <a:t>的防治</a:t>
            </a:r>
            <a:endParaRPr lang="zh-CN" altLang="zh-CN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07704" y="2132856"/>
            <a:ext cx="6840760" cy="1947664"/>
          </a:xfrm>
        </p:spPr>
        <p:txBody>
          <a:bodyPr/>
          <a:lstStyle/>
          <a:p>
            <a:pPr algn="ctr"/>
            <a:r>
              <a:rPr lang="zh-CN" altLang="zh-CN" sz="3600" dirty="0"/>
              <a:t>任务</a:t>
            </a:r>
            <a:r>
              <a:rPr lang="en-US" altLang="zh-CN" sz="3600" dirty="0"/>
              <a:t>1  </a:t>
            </a:r>
            <a:endParaRPr lang="en-US" altLang="zh-CN" sz="3600" dirty="0" smtClean="0"/>
          </a:p>
          <a:p>
            <a:pPr algn="ctr"/>
            <a:r>
              <a:rPr lang="zh-CN" altLang="zh-CN" sz="3600" dirty="0" smtClean="0"/>
              <a:t>常见</a:t>
            </a:r>
            <a:r>
              <a:rPr lang="zh-CN" altLang="zh-CN" sz="3600" dirty="0"/>
              <a:t>中毒性疾病</a:t>
            </a:r>
            <a:r>
              <a:rPr lang="zh-CN" altLang="zh-CN" sz="3600" dirty="0" smtClean="0"/>
              <a:t>的防治</a:t>
            </a:r>
            <a:endParaRPr lang="zh-CN" altLang="zh-CN" sz="36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137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zh-CN" sz="6000" dirty="0"/>
              <a:t>洋葱和大葱中毒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1825299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概述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 洋葱和大葱都属百合科，葱属。犬、猫采食后易引起中毒，</a:t>
            </a:r>
            <a:r>
              <a:rPr lang="zh-CN" altLang="zh-CN" b="1" dirty="0">
                <a:solidFill>
                  <a:srgbClr val="FF0000"/>
                </a:solidFill>
              </a:rPr>
              <a:t>主要表现为排红色或红棕色尿液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犬</a:t>
            </a:r>
            <a:r>
              <a:rPr lang="zh-CN" altLang="zh-CN" b="1" dirty="0"/>
              <a:t>发病较多，猫少见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动物</a:t>
            </a:r>
            <a:r>
              <a:rPr lang="zh-CN" altLang="zh-CN" b="1" dirty="0"/>
              <a:t>洋葱中毒世界各国均有报道，我国</a:t>
            </a:r>
            <a:r>
              <a:rPr lang="en-US" altLang="zh-CN" b="1" dirty="0"/>
              <a:t>1998 </a:t>
            </a:r>
            <a:r>
              <a:rPr lang="zh-CN" altLang="zh-CN" b="1" dirty="0"/>
              <a:t>年首次报道了犬大葱中毒。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138059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病因和发病机理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犬、猫采食了含有洋葱或大葱的食物后可引起中毒。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zh-CN" altLang="zh-CN" b="1" dirty="0"/>
              <a:t>实验性投喂一个中等大小的熟洋葱即可引起犬中毒，</a:t>
            </a:r>
            <a:r>
              <a:rPr lang="zh-CN" altLang="zh-CN" b="1" dirty="0">
                <a:solidFill>
                  <a:srgbClr val="FF0000"/>
                </a:solidFill>
              </a:rPr>
              <a:t>中毒剂量为每千克体重</a:t>
            </a:r>
            <a:r>
              <a:rPr lang="en-US" altLang="zh-CN" b="1" dirty="0">
                <a:solidFill>
                  <a:srgbClr val="FF0000"/>
                </a:solidFill>
              </a:rPr>
              <a:t>15~20g</a:t>
            </a:r>
            <a:r>
              <a:rPr lang="zh-CN" altLang="zh-CN" b="1" dirty="0" smtClean="0">
                <a:solidFill>
                  <a:srgbClr val="FF0000"/>
                </a:solidFill>
              </a:rPr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研究</a:t>
            </a:r>
            <a:r>
              <a:rPr lang="zh-CN" altLang="zh-CN" b="1" dirty="0"/>
              <a:t>证明，</a:t>
            </a:r>
            <a:r>
              <a:rPr lang="zh-CN" altLang="zh-CN" b="1" dirty="0">
                <a:solidFill>
                  <a:srgbClr val="FF0000"/>
                </a:solidFill>
              </a:rPr>
              <a:t>洋葱和大葱中含有具有辛香味挥发油——</a:t>
            </a:r>
            <a:r>
              <a:rPr lang="en-US" altLang="zh-CN" b="1" dirty="0">
                <a:solidFill>
                  <a:srgbClr val="FF0000"/>
                </a:solidFill>
              </a:rPr>
              <a:t>N-</a:t>
            </a:r>
            <a:r>
              <a:rPr lang="zh-CN" altLang="zh-CN" b="1" dirty="0">
                <a:solidFill>
                  <a:srgbClr val="FF0000"/>
                </a:solidFill>
              </a:rPr>
              <a:t>丙基二硫化物或硫化丙烯</a:t>
            </a:r>
            <a:r>
              <a:rPr lang="en-US" altLang="zh-CN" b="1" dirty="0">
                <a:solidFill>
                  <a:srgbClr val="FF0000"/>
                </a:solidFill>
              </a:rPr>
              <a:t> (</a:t>
            </a:r>
            <a:r>
              <a:rPr lang="zh-CN" altLang="zh-CN" b="1" dirty="0"/>
              <a:t>此类物质不易被蒸煮、烘干等加热破坏，越老的洋葱或大葱其含量越多</a:t>
            </a:r>
            <a:r>
              <a:rPr lang="en-US" altLang="zh-CN" b="1" dirty="0"/>
              <a:t>)</a:t>
            </a:r>
            <a:r>
              <a:rPr lang="zh-CN" altLang="zh-CN" b="1" dirty="0"/>
              <a:t>，能降低红细胞内葡萄糖</a:t>
            </a:r>
            <a:r>
              <a:rPr lang="en-US" altLang="zh-CN" b="1" dirty="0"/>
              <a:t>-6-</a:t>
            </a:r>
            <a:r>
              <a:rPr lang="zh-CN" altLang="zh-CN" b="1" dirty="0"/>
              <a:t>磷酸脱氢酶</a:t>
            </a:r>
            <a:r>
              <a:rPr lang="en-US" altLang="zh-CN" b="1" dirty="0"/>
              <a:t>(G6PD) </a:t>
            </a:r>
            <a:r>
              <a:rPr lang="zh-CN" altLang="zh-CN" b="1" dirty="0"/>
              <a:t>的活性</a:t>
            </a:r>
            <a:r>
              <a:rPr lang="en-US" altLang="zh-CN" b="1" dirty="0"/>
              <a:t> (G6PD</a:t>
            </a:r>
            <a:r>
              <a:rPr lang="zh-CN" altLang="zh-CN" b="1" dirty="0"/>
              <a:t>能保护红细胞内血红蛋白免受氧化变性破坏</a:t>
            </a:r>
            <a:r>
              <a:rPr lang="en-US" altLang="zh-CN" b="1" dirty="0"/>
              <a:t>)</a:t>
            </a:r>
            <a:r>
              <a:rPr lang="zh-CN" altLang="zh-CN" b="1" dirty="0"/>
              <a:t>，从而使红细胞更易氧化变性溶解。红细胞溶解后，从尿中排出血红蛋白，使尿液变红，严重溶血时，尿液呈红棕色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741161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症状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犬、猫采食洋葱或大葱中毒</a:t>
            </a:r>
            <a:r>
              <a:rPr lang="en-US" altLang="zh-CN" b="1" dirty="0"/>
              <a:t>1~2d</a:t>
            </a:r>
            <a:r>
              <a:rPr lang="zh-CN" altLang="zh-CN" b="1" dirty="0"/>
              <a:t>后，</a:t>
            </a:r>
            <a:r>
              <a:rPr lang="zh-CN" altLang="zh-CN" b="1" dirty="0">
                <a:solidFill>
                  <a:srgbClr val="FF0000"/>
                </a:solidFill>
              </a:rPr>
              <a:t>最特征性表现为排红色或红棕色尿液</a:t>
            </a:r>
            <a:r>
              <a:rPr lang="zh-CN" altLang="zh-CN" b="1" dirty="0" smtClean="0">
                <a:solidFill>
                  <a:srgbClr val="FF0000"/>
                </a:solidFill>
              </a:rPr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FF0000"/>
                </a:solidFill>
              </a:rPr>
              <a:t>中毒</a:t>
            </a:r>
            <a:r>
              <a:rPr lang="zh-CN" altLang="zh-CN" b="1" dirty="0">
                <a:solidFill>
                  <a:srgbClr val="FF0000"/>
                </a:solidFill>
              </a:rPr>
              <a:t>轻者</a:t>
            </a:r>
            <a:r>
              <a:rPr lang="zh-CN" altLang="zh-CN" b="1" dirty="0"/>
              <a:t>，症状不明显，有时精神欠佳，食欲差，排淡红色尿液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FF0000"/>
                </a:solidFill>
              </a:rPr>
              <a:t>中毒</a:t>
            </a:r>
            <a:r>
              <a:rPr lang="zh-CN" altLang="zh-CN" b="1" dirty="0">
                <a:solidFill>
                  <a:srgbClr val="FF0000"/>
                </a:solidFill>
              </a:rPr>
              <a:t>较严重犬</a:t>
            </a:r>
            <a:r>
              <a:rPr lang="zh-CN" altLang="zh-CN" b="1" dirty="0"/>
              <a:t>，表现精神沉郁，食欲减退或废绝，走路蹒跚，不愿活动，喜卧，眼结膜或口腔黏膜发黄，心搏增快，喘气，虚弱，排深红色或红棕色尿液，体温正常或降低，严重中毒可导致死亡。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322214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 血液检验：</a:t>
            </a:r>
            <a:r>
              <a:rPr lang="zh-CN" altLang="zh-CN" b="1" dirty="0"/>
              <a:t>血液随中毒程度轻重，逐渐变的稀薄，红细胞数、血细胞比容和血红蛋白减少，白细胞数增多。红细胞内或边缘上有海恩茨氏小体。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zh-CN" altLang="zh-CN" b="1" dirty="0">
                <a:solidFill>
                  <a:srgbClr val="FF0000"/>
                </a:solidFill>
              </a:rPr>
              <a:t>生化检验：</a:t>
            </a:r>
            <a:r>
              <a:rPr lang="zh-CN" altLang="zh-CN" b="1" dirty="0"/>
              <a:t>血清总蛋白、总胆红素、直接及间接胆红素、尿素氮和天门冬氨酸氨基转移酶活性均呈不同程度增加。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    </a:t>
            </a:r>
            <a:r>
              <a:rPr lang="zh-CN" altLang="zh-CN" b="1" dirty="0">
                <a:solidFill>
                  <a:srgbClr val="FF0000"/>
                </a:solidFill>
              </a:rPr>
              <a:t>尿液检验：</a:t>
            </a:r>
            <a:r>
              <a:rPr lang="zh-CN" altLang="zh-CN" b="1" dirty="0"/>
              <a:t>尿液颜色呈红色或红棕色，比重增加，尿潜血、蛋白和尿血红蛋白检验阳性。尿沉渣中红细胞少见或没有。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025911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诊断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1520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根据有采食洋葱或大葱食物史</a:t>
            </a:r>
            <a:r>
              <a:rPr lang="zh-CN" altLang="zh-CN" b="1" dirty="0" smtClean="0"/>
              <a:t>；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尿</a:t>
            </a:r>
            <a:r>
              <a:rPr lang="zh-CN" altLang="zh-CN" b="1" dirty="0"/>
              <a:t>液红色或红棕色，内含大量血红蛋白</a:t>
            </a:r>
            <a:r>
              <a:rPr lang="zh-CN" altLang="zh-CN" b="1" dirty="0" smtClean="0"/>
              <a:t>；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红细胞</a:t>
            </a:r>
            <a:r>
              <a:rPr lang="zh-CN" altLang="zh-CN" b="1" dirty="0"/>
              <a:t>内或边缘上有海恩茨小体等建立诊断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引起</a:t>
            </a:r>
            <a:r>
              <a:rPr lang="zh-CN" altLang="zh-CN" b="1" dirty="0"/>
              <a:t>血红蛋白尿有多种原因，注意鉴别。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5086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治疗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立即停止饲喂洋葱或大葱性食物</a:t>
            </a:r>
            <a:r>
              <a:rPr lang="zh-CN" altLang="zh-CN" b="1" dirty="0" smtClean="0"/>
              <a:t>；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应用</a:t>
            </a:r>
            <a:r>
              <a:rPr lang="zh-CN" altLang="zh-CN" b="1" dirty="0"/>
              <a:t>抗氧化剂维生素</a:t>
            </a:r>
            <a:r>
              <a:rPr lang="en-US" altLang="zh-CN" b="1" dirty="0"/>
              <a:t>E</a:t>
            </a:r>
            <a:r>
              <a:rPr lang="zh-CN" altLang="zh-CN" b="1" dirty="0" smtClean="0"/>
              <a:t>；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支持</a:t>
            </a:r>
            <a:r>
              <a:rPr lang="zh-CN" altLang="zh-CN" b="1" dirty="0"/>
              <a:t>疗法进行输液，补充营养</a:t>
            </a:r>
            <a:r>
              <a:rPr lang="zh-CN" altLang="zh-CN" b="1" dirty="0" smtClean="0"/>
              <a:t>；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给以</a:t>
            </a:r>
            <a:r>
              <a:rPr lang="zh-CN" altLang="zh-CN" b="1" dirty="0"/>
              <a:t>适量利尿剂，促进体内血红蛋白排出</a:t>
            </a:r>
            <a:r>
              <a:rPr lang="zh-CN" altLang="zh-CN" b="1" dirty="0" smtClean="0"/>
              <a:t>；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溶血</a:t>
            </a:r>
            <a:r>
              <a:rPr lang="zh-CN" altLang="zh-CN" b="1" dirty="0"/>
              <a:t>引起贫血严重的犬、猫，可进行输血治疗，每千克体重</a:t>
            </a:r>
            <a:r>
              <a:rPr lang="en-US" altLang="zh-CN" b="1" dirty="0"/>
              <a:t>10~20mL</a:t>
            </a:r>
            <a:r>
              <a:rPr lang="zh-CN" altLang="zh-CN" b="1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5252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91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547</Words>
  <Application>Microsoft Office PowerPoint</Application>
  <PresentationFormat>全屏显示(4:3)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凸显</vt:lpstr>
      <vt:lpstr>项目五  犬猫常见中毒性疾病的防治</vt:lpstr>
      <vt:lpstr>洋葱和大葱中毒</vt:lpstr>
      <vt:lpstr>概述</vt:lpstr>
      <vt:lpstr>病因和发病机理</vt:lpstr>
      <vt:lpstr>症状</vt:lpstr>
      <vt:lpstr>PowerPoint 演示文稿</vt:lpstr>
      <vt:lpstr>诊断</vt:lpstr>
      <vt:lpstr>治疗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项目五  犬猫常见中毒性疾病的防治</dc:title>
  <dc:creator>丁晓</dc:creator>
  <cp:lastModifiedBy>丁晓</cp:lastModifiedBy>
  <cp:revision>1</cp:revision>
  <dcterms:created xsi:type="dcterms:W3CDTF">2021-01-28T05:27:46Z</dcterms:created>
  <dcterms:modified xsi:type="dcterms:W3CDTF">2021-01-28T05:28:12Z</dcterms:modified>
</cp:coreProperties>
</file>