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094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89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0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617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0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5092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155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65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30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05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5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3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6840759" cy="1008112"/>
          </a:xfrm>
        </p:spPr>
        <p:txBody>
          <a:bodyPr>
            <a:normAutofit/>
          </a:bodyPr>
          <a:lstStyle/>
          <a:p>
            <a:r>
              <a:rPr lang="zh-CN" altLang="zh-CN" sz="3200" dirty="0"/>
              <a:t>项目五  犬猫常见中毒性</a:t>
            </a:r>
            <a:r>
              <a:rPr lang="zh-CN" altLang="zh-CN" sz="3200" dirty="0" smtClean="0"/>
              <a:t>疾病</a:t>
            </a:r>
            <a:r>
              <a:rPr lang="zh-CN" altLang="en-US" sz="3200" dirty="0" smtClean="0"/>
              <a:t>的防治</a:t>
            </a:r>
            <a:endParaRPr lang="zh-CN" altLang="zh-CN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132856"/>
            <a:ext cx="6840760" cy="1947664"/>
          </a:xfrm>
        </p:spPr>
        <p:txBody>
          <a:bodyPr/>
          <a:lstStyle/>
          <a:p>
            <a:pPr algn="ctr"/>
            <a:r>
              <a:rPr lang="zh-CN" altLang="zh-CN" sz="3600" dirty="0"/>
              <a:t>任务</a:t>
            </a:r>
            <a:r>
              <a:rPr lang="en-US" altLang="zh-CN" sz="3600" dirty="0"/>
              <a:t>1  </a:t>
            </a:r>
            <a:endParaRPr lang="en-US" altLang="zh-CN" sz="3600" dirty="0" smtClean="0"/>
          </a:p>
          <a:p>
            <a:pPr algn="ctr"/>
            <a:r>
              <a:rPr lang="zh-CN" altLang="zh-CN" sz="3600" dirty="0" smtClean="0"/>
              <a:t>常见</a:t>
            </a:r>
            <a:r>
              <a:rPr lang="zh-CN" altLang="zh-CN" sz="3600" dirty="0"/>
              <a:t>中毒性疾病</a:t>
            </a:r>
            <a:r>
              <a:rPr lang="zh-CN" altLang="zh-CN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45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5400" dirty="0"/>
              <a:t>有机磷杀虫药中毒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011929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zh-CN" altLang="zh-CN" b="1" dirty="0"/>
              <a:t>有机磷杀虫药有上百种，用于植物和动物杀灭害虫。按毒性分为</a:t>
            </a:r>
            <a:r>
              <a:rPr lang="en-US" altLang="zh-CN" b="1" dirty="0"/>
              <a:t>3</a:t>
            </a:r>
            <a:r>
              <a:rPr lang="zh-CN" altLang="zh-CN" b="1" dirty="0"/>
              <a:t>类：剧毒类，有对硫磷 （</a:t>
            </a:r>
            <a:r>
              <a:rPr lang="en-US" altLang="zh-CN" b="1" dirty="0"/>
              <a:t>1605)</a:t>
            </a:r>
            <a:r>
              <a:rPr lang="zh-CN" altLang="zh-CN" b="1" dirty="0"/>
              <a:t>、内吸磷</a:t>
            </a:r>
            <a:r>
              <a:rPr lang="en-US" altLang="zh-CN" b="1" dirty="0"/>
              <a:t>(1059)</a:t>
            </a:r>
            <a:r>
              <a:rPr lang="zh-CN" altLang="zh-CN" b="1" dirty="0"/>
              <a:t>、甲拌磷</a:t>
            </a:r>
            <a:r>
              <a:rPr lang="en-US" altLang="zh-CN" b="1" dirty="0"/>
              <a:t>(3911)</a:t>
            </a:r>
            <a:r>
              <a:rPr lang="zh-CN" altLang="zh-CN" b="1" dirty="0"/>
              <a:t>、硫特普等；强毒类，有敌敌畏、甲基</a:t>
            </a:r>
            <a:r>
              <a:rPr lang="en-US" altLang="zh-CN" b="1" dirty="0"/>
              <a:t>1059</a:t>
            </a:r>
            <a:r>
              <a:rPr lang="zh-CN" altLang="zh-CN" b="1" dirty="0"/>
              <a:t>等；低毒类，有敌百虫、乐果、马拉硫磷</a:t>
            </a:r>
            <a:r>
              <a:rPr lang="en-US" altLang="zh-CN" b="1" dirty="0"/>
              <a:t>(4049) </a:t>
            </a:r>
            <a:r>
              <a:rPr lang="zh-CN" altLang="zh-CN" b="1" dirty="0"/>
              <a:t>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犬</a:t>
            </a:r>
            <a:r>
              <a:rPr lang="zh-CN" altLang="zh-CN" b="1" dirty="0"/>
              <a:t>、猫对有机磷杀虫药比其他动物敏感。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93680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有机磷杀虫药能经犬、猫</a:t>
            </a:r>
            <a:r>
              <a:rPr lang="zh-CN" altLang="zh-CN" b="1" dirty="0">
                <a:solidFill>
                  <a:srgbClr val="FF0000"/>
                </a:solidFill>
              </a:rPr>
              <a:t>消化道、呼吸道和皮肤</a:t>
            </a:r>
            <a:r>
              <a:rPr lang="zh-CN" altLang="zh-CN" b="1" dirty="0"/>
              <a:t>进入体内，引起中毒。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(1)</a:t>
            </a:r>
            <a:r>
              <a:rPr lang="zh-CN" altLang="zh-CN" b="1" dirty="0"/>
              <a:t>误食撒布有机磷杀虫药的食物，误饮撒布有药物的饮水，或舔舐沾有药物的用具和被毛或灭蝇纸。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(2) </a:t>
            </a:r>
            <a:r>
              <a:rPr lang="zh-CN" altLang="zh-CN" b="1" dirty="0"/>
              <a:t>误用配药用具做犬、猫食盆或饮水盆。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(3)</a:t>
            </a:r>
            <a:r>
              <a:rPr lang="zh-CN" altLang="zh-CN" b="1" dirty="0"/>
              <a:t>滥用或误用于杀灭犬、猫体内外寄生虫，或将犬、猫留放在喷有药液的房间等。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387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514116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/>
              <a:t>有机磷杀虫药中毒。主要表现为</a:t>
            </a:r>
            <a:r>
              <a:rPr lang="zh-CN" altLang="zh-CN" b="1" dirty="0">
                <a:solidFill>
                  <a:srgbClr val="FF0000"/>
                </a:solidFill>
              </a:rPr>
              <a:t>副交感神经过度兴奋</a:t>
            </a:r>
            <a:r>
              <a:rPr lang="zh-CN" altLang="zh-CN" b="1" dirty="0"/>
              <a:t>，包括</a:t>
            </a:r>
            <a:r>
              <a:rPr lang="en-US" altLang="zh-CN" b="1" dirty="0"/>
              <a:t>3</a:t>
            </a:r>
            <a:r>
              <a:rPr lang="zh-CN" altLang="zh-CN" b="1" dirty="0"/>
              <a:t>种类型：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(1)</a:t>
            </a:r>
            <a:r>
              <a:rPr lang="zh-CN" altLang="zh-CN" b="1" dirty="0">
                <a:solidFill>
                  <a:srgbClr val="FF0000"/>
                </a:solidFill>
              </a:rPr>
              <a:t>毒蕈碱样症状：</a:t>
            </a:r>
            <a:r>
              <a:rPr lang="zh-CN" altLang="zh-CN" b="1" dirty="0"/>
              <a:t>唾液分泌增多，瞳孔缩小，呕吐。腹泻，尿频，腹痛，由于支气管收缩和分泌物增多引起呼吸困难。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(2) </a:t>
            </a:r>
            <a:r>
              <a:rPr lang="zh-CN" altLang="zh-CN" b="1" dirty="0">
                <a:solidFill>
                  <a:srgbClr val="FF0000"/>
                </a:solidFill>
              </a:rPr>
              <a:t>烟碱样症状：</a:t>
            </a:r>
            <a:r>
              <a:rPr lang="zh-CN" altLang="zh-CN" b="1" dirty="0"/>
              <a:t>肌肉无力或自发性收缩，引起肌肉震颤。</a:t>
            </a:r>
          </a:p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(3)</a:t>
            </a:r>
            <a:r>
              <a:rPr lang="zh-CN" altLang="zh-CN" b="1" dirty="0">
                <a:solidFill>
                  <a:srgbClr val="FF0000"/>
                </a:solidFill>
              </a:rPr>
              <a:t>中枢神经系统症状：</a:t>
            </a:r>
            <a:r>
              <a:rPr lang="zh-CN" altLang="zh-CN" b="1" dirty="0"/>
              <a:t>表现神经质，兴奋，运动失调，惊恐，逐渐发展成惊厥或癫痫等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60000"/>
              </a:lnSpc>
            </a:pPr>
            <a:r>
              <a:rPr lang="zh-CN" altLang="zh-CN" b="1" dirty="0" smtClean="0"/>
              <a:t>中毒</a:t>
            </a:r>
            <a:r>
              <a:rPr lang="zh-CN" altLang="zh-CN" b="1" dirty="0"/>
              <a:t>症状多在毒物进入机体后几小时内出现，中毒轻重受毒物量多少和进入机体途径影响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6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急性</a:t>
            </a:r>
            <a:r>
              <a:rPr lang="zh-CN" altLang="zh-CN" b="1" dirty="0">
                <a:solidFill>
                  <a:srgbClr val="FF0000"/>
                </a:solidFill>
              </a:rPr>
              <a:t>严重中毒，表现呼吸困难，呼吸衰竭，最后死于呼吸麻痹。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有机磷</a:t>
            </a:r>
            <a:r>
              <a:rPr lang="zh-CN" altLang="zh-CN" dirty="0" smtClean="0"/>
              <a:t>农药中毒</a:t>
            </a:r>
            <a:endParaRPr lang="zh-CN" altLang="en-US" dirty="0"/>
          </a:p>
        </p:txBody>
      </p:sp>
      <p:pic>
        <p:nvPicPr>
          <p:cNvPr id="4" name="图片 3" descr="OJMW]_@%[0IQE1$MSYC4_{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40"/>
          <a:stretch/>
        </p:blipFill>
        <p:spPr bwMode="auto">
          <a:xfrm>
            <a:off x="251520" y="2132856"/>
            <a:ext cx="3672408" cy="3168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4" descr="}5E%B[@OC6Z`L@I$1YCR57X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62"/>
          <a:stretch/>
        </p:blipFill>
        <p:spPr bwMode="auto">
          <a:xfrm>
            <a:off x="4572000" y="2132856"/>
            <a:ext cx="3888432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7991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根据接触有机磷杀虫药史、临床症状、胃内容物毒物检验和血液胆碱酷酶活性降低即可诊断。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1584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5257800"/>
          </a:xfrm>
        </p:spPr>
        <p:txBody>
          <a:bodyPr>
            <a:normAutofit lnSpcReduction="1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  1</a:t>
            </a:r>
            <a:r>
              <a:rPr lang="zh-CN" altLang="zh-CN" b="1" dirty="0">
                <a:solidFill>
                  <a:srgbClr val="FF0000"/>
                </a:solidFill>
              </a:rPr>
              <a:t>．阻断接触途径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避免犬、猫再接触有机磷杀虫药。</a:t>
            </a:r>
          </a:p>
          <a:p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．口服中毒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未超过</a:t>
            </a:r>
            <a:r>
              <a:rPr lang="en-US" altLang="zh-CN" b="1" dirty="0"/>
              <a:t>2h</a:t>
            </a:r>
            <a:r>
              <a:rPr lang="zh-CN" altLang="zh-CN" b="1" dirty="0"/>
              <a:t>，用催吐疗法</a:t>
            </a:r>
            <a:r>
              <a:rPr lang="en-US" altLang="zh-CN" b="1" dirty="0"/>
              <a:t>(</a:t>
            </a:r>
            <a:r>
              <a:rPr lang="zh-CN" altLang="zh-CN" b="1" dirty="0"/>
              <a:t>用阿朴吗啡或硫酸铜催吐，犬还可用碘酊</a:t>
            </a:r>
            <a:r>
              <a:rPr lang="en-US" altLang="zh-CN" b="1" dirty="0"/>
              <a:t>)</a:t>
            </a:r>
            <a:r>
              <a:rPr lang="zh-CN" altLang="zh-CN" b="1" dirty="0"/>
              <a:t>。也可口服石蜡油，减少毒物在肠道吸收，尽快排出体外。口服活性炭，吸附胃肠内毒物，然后随粪便排出。</a:t>
            </a:r>
          </a:p>
          <a:p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．皮肤接触中毒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可用清洁水冲洗。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    4</a:t>
            </a:r>
            <a:r>
              <a:rPr lang="zh-CN" altLang="zh-CN" b="1" dirty="0">
                <a:solidFill>
                  <a:srgbClr val="FF0000"/>
                </a:solidFill>
              </a:rPr>
              <a:t>．药物治疗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解磷定或氯磷定或双复磷与阿托品联合疗法。硫酸阿托品，犬、猫每千克体重</a:t>
            </a:r>
            <a:r>
              <a:rPr lang="en-US" altLang="zh-CN" b="1" dirty="0"/>
              <a:t>0.2~1.5mg(</a:t>
            </a:r>
            <a:r>
              <a:rPr lang="zh-CN" altLang="zh-CN" b="1" dirty="0"/>
              <a:t>根据中毒程度确定剂量</a:t>
            </a:r>
            <a:r>
              <a:rPr lang="en-US" altLang="zh-CN" b="1" dirty="0"/>
              <a:t>)</a:t>
            </a:r>
            <a:r>
              <a:rPr lang="zh-CN" altLang="zh-CN" b="1" dirty="0"/>
              <a:t>，皮下或静脉注射，每</a:t>
            </a:r>
            <a:r>
              <a:rPr lang="en-US" altLang="zh-CN" b="1" dirty="0"/>
              <a:t>3~6h l</a:t>
            </a:r>
            <a:r>
              <a:rPr lang="zh-CN" altLang="zh-CN" b="1" dirty="0"/>
              <a:t>次。解磷定或氯磷定每千克体重</a:t>
            </a:r>
            <a:r>
              <a:rPr lang="en-US" altLang="zh-CN" b="1" dirty="0"/>
              <a:t>20~50mg</a:t>
            </a:r>
            <a:r>
              <a:rPr lang="zh-CN" altLang="zh-CN" b="1" dirty="0"/>
              <a:t>，配成</a:t>
            </a:r>
            <a:r>
              <a:rPr lang="en-US" altLang="zh-CN" b="1" dirty="0"/>
              <a:t>10%</a:t>
            </a:r>
            <a:r>
              <a:rPr lang="zh-CN" altLang="zh-CN" b="1" dirty="0"/>
              <a:t>溶液，肌肉或静脉注射，或双复磷每千克体重</a:t>
            </a:r>
            <a:r>
              <a:rPr lang="en-US" altLang="zh-CN" b="1" dirty="0"/>
              <a:t>15~20 mg</a:t>
            </a:r>
            <a:r>
              <a:rPr lang="zh-CN" altLang="zh-CN" b="1" dirty="0"/>
              <a:t>肌肉或静脉洼射。必要时应重复给药。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    5</a:t>
            </a:r>
            <a:r>
              <a:rPr lang="zh-CN" altLang="zh-CN" b="1" dirty="0">
                <a:solidFill>
                  <a:srgbClr val="FF0000"/>
                </a:solidFill>
              </a:rPr>
              <a:t>．对症治疗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中毒严重休克时，进行人工呼吸、吸氧等措施。呕吐、腹泻严重者需静脉输液治疗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700220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1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Microsoft Office PowerPoint</Application>
  <PresentationFormat>全屏显示(4:3)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凸显</vt:lpstr>
      <vt:lpstr>项目五  犬猫常见中毒性疾病的防治</vt:lpstr>
      <vt:lpstr>有机磷杀虫药中毒</vt:lpstr>
      <vt:lpstr>概述</vt:lpstr>
      <vt:lpstr>病因</vt:lpstr>
      <vt:lpstr>症状</vt:lpstr>
      <vt:lpstr>有机磷农药中毒</vt:lpstr>
      <vt:lpstr>诊断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项目五  犬猫常见中毒性疾病的防治</dc:title>
  <dc:creator>丁晓</dc:creator>
  <cp:lastModifiedBy>丁晓</cp:lastModifiedBy>
  <cp:revision>1</cp:revision>
  <dcterms:created xsi:type="dcterms:W3CDTF">2021-01-28T05:26:32Z</dcterms:created>
  <dcterms:modified xsi:type="dcterms:W3CDTF">2021-01-28T05:27:04Z</dcterms:modified>
</cp:coreProperties>
</file>