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2" r:id="rId3"/>
    <p:sldId id="263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89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2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2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47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4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4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1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1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1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1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1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19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20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1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22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3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24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5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3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3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589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0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57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58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5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6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41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42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04864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4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52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5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5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3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3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63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矩形 3"/>
          <p:cNvSpPr/>
          <p:nvPr/>
        </p:nvSpPr>
        <p:spPr>
          <a:xfrm>
            <a:off x="155936" y="1192899"/>
            <a:ext cx="8537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一张制作良好的血涂片可以提供很多信息，帮助我们诊断疾病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2213822" y="188640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实操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一、血涂片的制作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496" y="10734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92D050"/>
                </a:solidFill>
                <a:latin typeface="楷体" pitchFamily="49" charset="-122"/>
                <a:ea typeface="楷体" pitchFamily="49" charset="-122"/>
              </a:rPr>
              <a:t>复习导入新课</a:t>
            </a:r>
            <a:endParaRPr lang="zh-CN" altLang="en-US">
              <a:solidFill>
                <a:srgbClr val="92D05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 descr="https://i01piccdn.sogoucdn.com/d2f7738953a930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44824"/>
            <a:ext cx="367240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j\Desktop\DSC0253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1" t="13118" r="30531" b="6459"/>
          <a:stretch/>
        </p:blipFill>
        <p:spPr bwMode="auto">
          <a:xfrm>
            <a:off x="1187624" y="1833803"/>
            <a:ext cx="3816424" cy="437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矩形 3"/>
          <p:cNvSpPr/>
          <p:nvPr/>
        </p:nvSpPr>
        <p:spPr>
          <a:xfrm>
            <a:off x="155936" y="692696"/>
            <a:ext cx="8880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实操</a:t>
            </a:r>
            <a:r>
              <a:rPr lang="zh-CN" altLang="en-US" sz="24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目的</a:t>
            </a:r>
            <a:r>
              <a:rPr lang="zh-CN" altLang="en-US" sz="24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学习并掌握血涂片的制作方法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所</a:t>
            </a:r>
            <a:r>
              <a:rPr lang="zh-CN" altLang="en-US" sz="24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需物品：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犬抗凝血、移液器或吸管、瑞氏染色液、蒸馏水等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400" b="1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实操过程：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血涂片制作过程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673200" indent="-457200">
              <a:buClr>
                <a:srgbClr val="FF0000"/>
              </a:buClr>
              <a:buFont typeface="+mj-lt"/>
              <a:buAutoNum type="arabicPeriod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标记：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每位学生取一张干净的载玻片，并写上自己的名字。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673200" indent="-457200">
              <a:buClr>
                <a:srgbClr val="FF0000"/>
              </a:buClr>
              <a:buFont typeface="+mj-lt"/>
              <a:buAutoNum type="arabicPeriod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取样：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用移液器或吸管吸取适量血液。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673200" indent="-457200">
              <a:buClr>
                <a:srgbClr val="FF0000"/>
              </a:buClr>
              <a:buFont typeface="+mj-lt"/>
              <a:buAutoNum type="arabicPeriod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推片：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用一张盖玻片或载玻片推片（</a:t>
            </a:r>
            <a:r>
              <a:rPr lang="zh-CN" altLang="en-US" sz="24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如</a:t>
            </a:r>
            <a:r>
              <a:rPr lang="zh-CN" altLang="en-US" sz="2400" b="1" smtClean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图</a:t>
            </a:r>
            <a:r>
              <a:rPr lang="zh-CN" altLang="en-US" sz="2400" b="1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所示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），推片角度和手法很关键，将载玻片上的血膜自然晾干或吹干。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673200" indent="-457200">
              <a:buClr>
                <a:srgbClr val="FF0000"/>
              </a:buClr>
              <a:buFont typeface="+mj-lt"/>
              <a:buAutoNum type="arabicPeriod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染色：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先滴加瑞氏染色液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液，滴加量以覆盖整个血膜为准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，计时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1min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；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1min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后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直接将瑞氏染色液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B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液滴加在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液上，，并且要用洗耳球轻轻吹打，使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A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液和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B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液混合均匀，计时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2min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。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673200" indent="-457200">
              <a:buClr>
                <a:srgbClr val="FF0000"/>
              </a:buClr>
              <a:buFont typeface="+mj-lt"/>
              <a:buAutoNum type="arabicPeriod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清洗：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2min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后用蒸馏水将载玻片上的染色液轻轻洗去，将载玻片上的水倒</a:t>
            </a:r>
            <a:r>
              <a:rPr lang="zh-CN" altLang="en-US" sz="2400" b="1">
                <a:latin typeface="楷体" pitchFamily="49" charset="-122"/>
                <a:ea typeface="楷体" pitchFamily="49" charset="-122"/>
              </a:rPr>
              <a:t>掉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，用吸水纸吸去载玻片上残留的水，应避免吸水纸与载玻片之间的摩擦。</a:t>
            </a:r>
            <a:endParaRPr lang="en-US" altLang="zh-CN" sz="2400" b="1" smtClean="0">
              <a:latin typeface="楷体" pitchFamily="49" charset="-122"/>
              <a:ea typeface="楷体" pitchFamily="49" charset="-122"/>
            </a:endParaRPr>
          </a:p>
          <a:p>
            <a:pPr marL="673200" indent="-457200">
              <a:buClr>
                <a:srgbClr val="FF0000"/>
              </a:buClr>
              <a:buFont typeface="+mj-lt"/>
              <a:buAutoNum type="arabicPeriod"/>
            </a:pP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交片：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将制备好的血涂片放在玻片盒中，由老师保存，用于下次实操课</a:t>
            </a:r>
            <a:r>
              <a:rPr lang="en-US" altLang="zh-CN" sz="2400" b="1" smtClean="0">
                <a:latin typeface="楷体" pitchFamily="49" charset="-122"/>
                <a:ea typeface="楷体" pitchFamily="49" charset="-122"/>
              </a:rPr>
              <a:t>-</a:t>
            </a:r>
            <a:r>
              <a:rPr lang="zh-CN" altLang="en-US" sz="2400" b="1" smtClean="0">
                <a:latin typeface="楷体" pitchFamily="49" charset="-122"/>
                <a:ea typeface="楷体" pitchFamily="49" charset="-122"/>
              </a:rPr>
              <a:t>炎性细胞的观察。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2213822" y="188640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实操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一、血涂片的制作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279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/>
          <p:cNvSpPr txBox="1"/>
          <p:nvPr/>
        </p:nvSpPr>
        <p:spPr>
          <a:xfrm>
            <a:off x="2213822" y="188640"/>
            <a:ext cx="4304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楷体" pitchFamily="49" charset="-122"/>
                <a:ea typeface="楷体" pitchFamily="49" charset="-122"/>
              </a:rPr>
              <a:t>实操</a:t>
            </a:r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一、血涂片的制作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7" name="Picture 3" descr="E:\宠物疾病诊治\血涂片制备-医院[00_01_29--00_01_49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013" y="1995533"/>
            <a:ext cx="4454459" cy="251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:\1589209035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0" r="1760" b="7913"/>
          <a:stretch/>
        </p:blipFill>
        <p:spPr bwMode="auto">
          <a:xfrm>
            <a:off x="336596" y="1556791"/>
            <a:ext cx="3582262" cy="349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"/>
          <p:cNvSpPr txBox="1"/>
          <p:nvPr/>
        </p:nvSpPr>
        <p:spPr>
          <a:xfrm>
            <a:off x="3884330" y="5085591"/>
            <a:ext cx="1422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推</a:t>
            </a:r>
            <a:r>
              <a:rPr lang="zh-CN" altLang="en-US" sz="2400" b="1" smtClean="0">
                <a:solidFill>
                  <a:srgbClr val="00B050"/>
                </a:solidFill>
                <a:latin typeface="楷体" pitchFamily="49" charset="-122"/>
                <a:ea typeface="楷体" pitchFamily="49" charset="-122"/>
              </a:rPr>
              <a:t>片手法</a:t>
            </a:r>
            <a:endParaRPr lang="zh-CN" altLang="en-US" sz="2400" b="1" dirty="0">
              <a:solidFill>
                <a:srgbClr val="00B050"/>
              </a:solidFill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553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284</Words>
  <Application>Microsoft Office PowerPoint</Application>
  <PresentationFormat>全屏显示(4:3)</PresentationFormat>
  <Paragraphs>15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mj</cp:lastModifiedBy>
  <cp:revision>13</cp:revision>
  <dcterms:created xsi:type="dcterms:W3CDTF">2019-06-04T03:38:56Z</dcterms:created>
  <dcterms:modified xsi:type="dcterms:W3CDTF">2020-05-12T15:28:04Z</dcterms:modified>
</cp:coreProperties>
</file>